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2" r:id="rId5"/>
  </p:sldIdLst>
  <p:sldSz cx="18291175" cy="10290175"/>
  <p:notesSz cx="6858000" cy="9144000"/>
  <p:defaultTextStyle>
    <a:defPPr>
      <a:defRPr lang="ja-JP"/>
    </a:defPPr>
    <a:lvl1pPr marL="0" algn="l" defTabSz="1633210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1pPr>
    <a:lvl2pPr marL="816605" algn="l" defTabSz="1633210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2pPr>
    <a:lvl3pPr marL="1633210" algn="l" defTabSz="1633210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3pPr>
    <a:lvl4pPr marL="2449815" algn="l" defTabSz="1633210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4pPr>
    <a:lvl5pPr marL="3266420" algn="l" defTabSz="1633210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5pPr>
    <a:lvl6pPr marL="4083025" algn="l" defTabSz="1633210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6pPr>
    <a:lvl7pPr marL="4899630" algn="l" defTabSz="1633210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7pPr>
    <a:lvl8pPr marL="5716234" algn="l" defTabSz="1633210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8pPr>
    <a:lvl9pPr marL="6532839" algn="l" defTabSz="1633210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1">
          <p15:clr>
            <a:srgbClr val="A4A3A4"/>
          </p15:clr>
        </p15:guide>
        <p15:guide id="2" pos="576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450" y="504"/>
      </p:cViewPr>
      <p:guideLst>
        <p:guide orient="horz" pos="3241"/>
        <p:guide pos="57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71838" y="3196625"/>
            <a:ext cx="15547499" cy="2205718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43676" y="5831099"/>
            <a:ext cx="12803823" cy="262971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816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3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6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3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6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2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532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88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6528555" y="619317"/>
            <a:ext cx="8231029" cy="1317237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829119" y="619317"/>
            <a:ext cx="24394584" cy="1317237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128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025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4877" y="6612391"/>
            <a:ext cx="15547499" cy="2043743"/>
          </a:xfrm>
        </p:spPr>
        <p:txBody>
          <a:bodyPr anchor="t"/>
          <a:lstStyle>
            <a:lvl1pPr algn="l">
              <a:defRPr sz="71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44877" y="4361416"/>
            <a:ext cx="15547499" cy="2250975"/>
          </a:xfrm>
        </p:spPr>
        <p:txBody>
          <a:bodyPr anchor="b"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81660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3321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3pPr>
            <a:lvl4pPr marL="2449815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4pPr>
            <a:lvl5pPr marL="326642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5pPr>
            <a:lvl6pPr marL="4083025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6pPr>
            <a:lvl7pPr marL="489963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7pPr>
            <a:lvl8pPr marL="5716234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8pPr>
            <a:lvl9pPr marL="653283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875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829117" y="3601562"/>
            <a:ext cx="16312808" cy="10190132"/>
          </a:xfrm>
        </p:spPr>
        <p:txBody>
          <a:bodyPr/>
          <a:lstStyle>
            <a:lvl1pPr>
              <a:defRPr sz="5000"/>
            </a:lvl1pPr>
            <a:lvl2pPr>
              <a:defRPr sz="43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8446779" y="3601562"/>
            <a:ext cx="16312806" cy="10190132"/>
          </a:xfrm>
        </p:spPr>
        <p:txBody>
          <a:bodyPr/>
          <a:lstStyle>
            <a:lvl1pPr>
              <a:defRPr sz="5000"/>
            </a:lvl1pPr>
            <a:lvl2pPr>
              <a:defRPr sz="43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496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559" y="412084"/>
            <a:ext cx="16462058" cy="17150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559" y="2303380"/>
            <a:ext cx="8081779" cy="959939"/>
          </a:xfrm>
        </p:spPr>
        <p:txBody>
          <a:bodyPr anchor="b"/>
          <a:lstStyle>
            <a:lvl1pPr marL="0" indent="0">
              <a:buNone/>
              <a:defRPr sz="4300" b="1"/>
            </a:lvl1pPr>
            <a:lvl2pPr marL="816605" indent="0">
              <a:buNone/>
              <a:defRPr sz="3600" b="1"/>
            </a:lvl2pPr>
            <a:lvl3pPr marL="1633210" indent="0">
              <a:buNone/>
              <a:defRPr sz="3200" b="1"/>
            </a:lvl3pPr>
            <a:lvl4pPr marL="2449815" indent="0">
              <a:buNone/>
              <a:defRPr sz="2900" b="1"/>
            </a:lvl4pPr>
            <a:lvl5pPr marL="3266420" indent="0">
              <a:buNone/>
              <a:defRPr sz="2900" b="1"/>
            </a:lvl5pPr>
            <a:lvl6pPr marL="4083025" indent="0">
              <a:buNone/>
              <a:defRPr sz="2900" b="1"/>
            </a:lvl6pPr>
            <a:lvl7pPr marL="4899630" indent="0">
              <a:buNone/>
              <a:defRPr sz="2900" b="1"/>
            </a:lvl7pPr>
            <a:lvl8pPr marL="5716234" indent="0">
              <a:buNone/>
              <a:defRPr sz="2900" b="1"/>
            </a:lvl8pPr>
            <a:lvl9pPr marL="6532839" indent="0">
              <a:buNone/>
              <a:defRPr sz="29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914559" y="3263320"/>
            <a:ext cx="8081779" cy="5928761"/>
          </a:xfrm>
        </p:spPr>
        <p:txBody>
          <a:bodyPr/>
          <a:lstStyle>
            <a:lvl1pPr>
              <a:defRPr sz="4300"/>
            </a:lvl1pPr>
            <a:lvl2pPr>
              <a:defRPr sz="36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291664" y="2303380"/>
            <a:ext cx="8084953" cy="959939"/>
          </a:xfrm>
        </p:spPr>
        <p:txBody>
          <a:bodyPr anchor="b"/>
          <a:lstStyle>
            <a:lvl1pPr marL="0" indent="0">
              <a:buNone/>
              <a:defRPr sz="4300" b="1"/>
            </a:lvl1pPr>
            <a:lvl2pPr marL="816605" indent="0">
              <a:buNone/>
              <a:defRPr sz="3600" b="1"/>
            </a:lvl2pPr>
            <a:lvl3pPr marL="1633210" indent="0">
              <a:buNone/>
              <a:defRPr sz="3200" b="1"/>
            </a:lvl3pPr>
            <a:lvl4pPr marL="2449815" indent="0">
              <a:buNone/>
              <a:defRPr sz="2900" b="1"/>
            </a:lvl4pPr>
            <a:lvl5pPr marL="3266420" indent="0">
              <a:buNone/>
              <a:defRPr sz="2900" b="1"/>
            </a:lvl5pPr>
            <a:lvl6pPr marL="4083025" indent="0">
              <a:buNone/>
              <a:defRPr sz="2900" b="1"/>
            </a:lvl6pPr>
            <a:lvl7pPr marL="4899630" indent="0">
              <a:buNone/>
              <a:defRPr sz="2900" b="1"/>
            </a:lvl7pPr>
            <a:lvl8pPr marL="5716234" indent="0">
              <a:buNone/>
              <a:defRPr sz="2900" b="1"/>
            </a:lvl8pPr>
            <a:lvl9pPr marL="6532839" indent="0">
              <a:buNone/>
              <a:defRPr sz="29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9291664" y="3263320"/>
            <a:ext cx="8084953" cy="5928761"/>
          </a:xfrm>
        </p:spPr>
        <p:txBody>
          <a:bodyPr/>
          <a:lstStyle>
            <a:lvl1pPr>
              <a:defRPr sz="4300"/>
            </a:lvl1pPr>
            <a:lvl2pPr>
              <a:defRPr sz="36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7152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897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378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560" y="409701"/>
            <a:ext cx="6017671" cy="1743613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151341" y="409702"/>
            <a:ext cx="10225275" cy="8782379"/>
          </a:xfrm>
        </p:spPr>
        <p:txBody>
          <a:bodyPr/>
          <a:lstStyle>
            <a:lvl1pPr>
              <a:defRPr sz="5700"/>
            </a:lvl1pPr>
            <a:lvl2pPr>
              <a:defRPr sz="5000"/>
            </a:lvl2pPr>
            <a:lvl3pPr>
              <a:defRPr sz="43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14560" y="2153315"/>
            <a:ext cx="6017671" cy="7038766"/>
          </a:xfrm>
        </p:spPr>
        <p:txBody>
          <a:bodyPr/>
          <a:lstStyle>
            <a:lvl1pPr marL="0" indent="0">
              <a:buNone/>
              <a:defRPr sz="2500"/>
            </a:lvl1pPr>
            <a:lvl2pPr marL="816605" indent="0">
              <a:buNone/>
              <a:defRPr sz="2100"/>
            </a:lvl2pPr>
            <a:lvl3pPr marL="1633210" indent="0">
              <a:buNone/>
              <a:defRPr sz="1800"/>
            </a:lvl3pPr>
            <a:lvl4pPr marL="2449815" indent="0">
              <a:buNone/>
              <a:defRPr sz="1600"/>
            </a:lvl4pPr>
            <a:lvl5pPr marL="3266420" indent="0">
              <a:buNone/>
              <a:defRPr sz="1600"/>
            </a:lvl5pPr>
            <a:lvl6pPr marL="4083025" indent="0">
              <a:buNone/>
              <a:defRPr sz="1600"/>
            </a:lvl6pPr>
            <a:lvl7pPr marL="4899630" indent="0">
              <a:buNone/>
              <a:defRPr sz="1600"/>
            </a:lvl7pPr>
            <a:lvl8pPr marL="5716234" indent="0">
              <a:buNone/>
              <a:defRPr sz="1600"/>
            </a:lvl8pPr>
            <a:lvl9pPr marL="6532839" indent="0">
              <a:buNone/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0841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85198" y="7203123"/>
            <a:ext cx="10974705" cy="850369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585198" y="919446"/>
            <a:ext cx="10974705" cy="6174105"/>
          </a:xfrm>
        </p:spPr>
        <p:txBody>
          <a:bodyPr/>
          <a:lstStyle>
            <a:lvl1pPr marL="0" indent="0">
              <a:buNone/>
              <a:defRPr sz="5700"/>
            </a:lvl1pPr>
            <a:lvl2pPr marL="816605" indent="0">
              <a:buNone/>
              <a:defRPr sz="5000"/>
            </a:lvl2pPr>
            <a:lvl3pPr marL="1633210" indent="0">
              <a:buNone/>
              <a:defRPr sz="4300"/>
            </a:lvl3pPr>
            <a:lvl4pPr marL="2449815" indent="0">
              <a:buNone/>
              <a:defRPr sz="3600"/>
            </a:lvl4pPr>
            <a:lvl5pPr marL="3266420" indent="0">
              <a:buNone/>
              <a:defRPr sz="3600"/>
            </a:lvl5pPr>
            <a:lvl6pPr marL="4083025" indent="0">
              <a:buNone/>
              <a:defRPr sz="3600"/>
            </a:lvl6pPr>
            <a:lvl7pPr marL="4899630" indent="0">
              <a:buNone/>
              <a:defRPr sz="3600"/>
            </a:lvl7pPr>
            <a:lvl8pPr marL="5716234" indent="0">
              <a:buNone/>
              <a:defRPr sz="3600"/>
            </a:lvl8pPr>
            <a:lvl9pPr marL="6532839" indent="0">
              <a:buNone/>
              <a:defRPr sz="36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585198" y="8053492"/>
            <a:ext cx="10974705" cy="1207666"/>
          </a:xfrm>
        </p:spPr>
        <p:txBody>
          <a:bodyPr/>
          <a:lstStyle>
            <a:lvl1pPr marL="0" indent="0">
              <a:buNone/>
              <a:defRPr sz="2500"/>
            </a:lvl1pPr>
            <a:lvl2pPr marL="816605" indent="0">
              <a:buNone/>
              <a:defRPr sz="2100"/>
            </a:lvl2pPr>
            <a:lvl3pPr marL="1633210" indent="0">
              <a:buNone/>
              <a:defRPr sz="1800"/>
            </a:lvl3pPr>
            <a:lvl4pPr marL="2449815" indent="0">
              <a:buNone/>
              <a:defRPr sz="1600"/>
            </a:lvl4pPr>
            <a:lvl5pPr marL="3266420" indent="0">
              <a:buNone/>
              <a:defRPr sz="1600"/>
            </a:lvl5pPr>
            <a:lvl6pPr marL="4083025" indent="0">
              <a:buNone/>
              <a:defRPr sz="1600"/>
            </a:lvl6pPr>
            <a:lvl7pPr marL="4899630" indent="0">
              <a:buNone/>
              <a:defRPr sz="1600"/>
            </a:lvl7pPr>
            <a:lvl8pPr marL="5716234" indent="0">
              <a:buNone/>
              <a:defRPr sz="1600"/>
            </a:lvl8pPr>
            <a:lvl9pPr marL="6532839" indent="0">
              <a:buNone/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9016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914559" y="412084"/>
            <a:ext cx="16462058" cy="1715029"/>
          </a:xfrm>
          <a:prstGeom prst="rect">
            <a:avLst/>
          </a:prstGeom>
        </p:spPr>
        <p:txBody>
          <a:bodyPr vert="horz" lIns="163321" tIns="81660" rIns="163321" bIns="8166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559" y="2401042"/>
            <a:ext cx="16462058" cy="6791040"/>
          </a:xfrm>
          <a:prstGeom prst="rect">
            <a:avLst/>
          </a:prstGeom>
        </p:spPr>
        <p:txBody>
          <a:bodyPr vert="horz" lIns="163321" tIns="81660" rIns="163321" bIns="8166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914559" y="9537468"/>
            <a:ext cx="4267941" cy="547857"/>
          </a:xfrm>
          <a:prstGeom prst="rect">
            <a:avLst/>
          </a:prstGeom>
        </p:spPr>
        <p:txBody>
          <a:bodyPr vert="horz" lIns="163321" tIns="81660" rIns="163321" bIns="81660" rtlCol="0" anchor="ctr"/>
          <a:lstStyle>
            <a:lvl1pPr algn="l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C7693-9D85-422F-9C2D-41BBD17036F9}" type="datetimeFigureOut">
              <a:rPr kumimoji="1" lang="ja-JP" altLang="en-US" smtClean="0"/>
              <a:t>2019/4/23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6249485" y="9537468"/>
            <a:ext cx="5792205" cy="547857"/>
          </a:xfrm>
          <a:prstGeom prst="rect">
            <a:avLst/>
          </a:prstGeom>
        </p:spPr>
        <p:txBody>
          <a:bodyPr vert="horz" lIns="163321" tIns="81660" rIns="163321" bIns="81660" rtlCol="0" anchor="ctr"/>
          <a:lstStyle>
            <a:lvl1pPr algn="ct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3108675" y="9537468"/>
            <a:ext cx="4267941" cy="547857"/>
          </a:xfrm>
          <a:prstGeom prst="rect">
            <a:avLst/>
          </a:prstGeom>
        </p:spPr>
        <p:txBody>
          <a:bodyPr vert="horz" lIns="163321" tIns="81660" rIns="163321" bIns="81660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EEB78-C609-4460-9897-A2F1A2128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82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33210" rtl="0" eaLnBrk="1" latinLnBrk="0" hangingPunct="1">
        <a:spcBef>
          <a:spcPct val="0"/>
        </a:spcBef>
        <a:buNone/>
        <a:defRPr kumimoji="1"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454" indent="-612454" algn="l" defTabSz="16332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983" indent="-510378" algn="l" defTabSz="163321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1512" indent="-408302" algn="l" defTabSz="16332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8117" indent="-408302" algn="l" defTabSz="163321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4722" indent="-408302" algn="l" defTabSz="163321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1327" indent="-408302" algn="l" defTabSz="16332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7932" indent="-408302" algn="l" defTabSz="16332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4537" indent="-408302" algn="l" defTabSz="16332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41142" indent="-408302" algn="l" defTabSz="16332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605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3210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815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6420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3025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9630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6234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2839" algn="l" defTabSz="163321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06" y="-121894"/>
            <a:ext cx="18288446" cy="1028504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5905227" y="3704927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solidFill>
                  <a:srgbClr val="7030A0"/>
                </a:solidFill>
              </a:rPr>
              <a:t>日付（小）</a:t>
            </a:r>
            <a:endParaRPr kumimoji="1" lang="ja-JP" altLang="en-US" sz="2400" b="1" dirty="0">
              <a:solidFill>
                <a:srgbClr val="7030A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33419" y="3992959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solidFill>
                  <a:srgbClr val="7030A0"/>
                </a:solidFill>
              </a:rPr>
              <a:t>日付（中）</a:t>
            </a:r>
            <a:endParaRPr kumimoji="1" lang="ja-JP" altLang="en-US" sz="2400" b="1" dirty="0">
              <a:solidFill>
                <a:srgbClr val="7030A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873779" y="4417169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solidFill>
                  <a:srgbClr val="7030A0"/>
                </a:solidFill>
              </a:rPr>
              <a:t>日付（大）</a:t>
            </a:r>
            <a:endParaRPr kumimoji="1" lang="ja-JP" altLang="en-US" sz="2400" b="1" dirty="0">
              <a:solidFill>
                <a:srgbClr val="7030A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985347" y="7131694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2400" b="1" dirty="0">
                <a:solidFill>
                  <a:srgbClr val="7030A0"/>
                </a:solidFill>
              </a:rPr>
              <a:t>無災害</a:t>
            </a:r>
            <a:r>
              <a:rPr kumimoji="1" lang="ja-JP" altLang="en-US" sz="2400" b="1" dirty="0" smtClean="0">
                <a:solidFill>
                  <a:srgbClr val="7030A0"/>
                </a:solidFill>
              </a:rPr>
              <a:t>日数（小）</a:t>
            </a:r>
            <a:endParaRPr kumimoji="1" lang="ja-JP" altLang="en-US" sz="2400" b="1" dirty="0">
              <a:solidFill>
                <a:srgbClr val="7030A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873779" y="8715870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2400" b="1" dirty="0">
                <a:solidFill>
                  <a:srgbClr val="7030A0"/>
                </a:solidFill>
              </a:rPr>
              <a:t>無災害</a:t>
            </a:r>
            <a:r>
              <a:rPr kumimoji="1" lang="ja-JP" altLang="en-US" sz="2400" b="1" dirty="0" smtClean="0">
                <a:solidFill>
                  <a:srgbClr val="7030A0"/>
                </a:solidFill>
              </a:rPr>
              <a:t>日数（中）</a:t>
            </a:r>
            <a:endParaRPr kumimoji="1" lang="ja-JP" altLang="en-US" sz="2400" b="1" dirty="0">
              <a:solidFill>
                <a:srgbClr val="7030A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474179" y="9825607"/>
            <a:ext cx="2375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rgbClr val="7030A0"/>
                </a:solidFill>
              </a:rPr>
              <a:t>無災害</a:t>
            </a:r>
            <a:r>
              <a:rPr kumimoji="1" lang="ja-JP" altLang="en-US" sz="2400" b="1" dirty="0" smtClean="0">
                <a:solidFill>
                  <a:srgbClr val="7030A0"/>
                </a:solidFill>
              </a:rPr>
              <a:t>日数（大）</a:t>
            </a:r>
            <a:endParaRPr kumimoji="1" lang="ja-JP" altLang="en-US" sz="2400" b="1" dirty="0">
              <a:solidFill>
                <a:srgbClr val="7030A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22238" y="1088972"/>
            <a:ext cx="120973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rgbClr val="7030A0"/>
                </a:solidFill>
              </a:rPr>
              <a:t>■</a:t>
            </a:r>
            <a:r>
              <a:rPr lang="en-US" altLang="ja-JP" sz="2800" b="1" dirty="0">
                <a:solidFill>
                  <a:srgbClr val="7030A0"/>
                </a:solidFill>
              </a:rPr>
              <a:t> </a:t>
            </a:r>
            <a:r>
              <a:rPr lang="en-US" altLang="ja-JP" sz="2800" b="1" dirty="0" smtClean="0">
                <a:solidFill>
                  <a:srgbClr val="7030A0"/>
                </a:solidFill>
              </a:rPr>
              <a:t>【</a:t>
            </a:r>
            <a:r>
              <a:rPr lang="ja-JP" altLang="en-US" sz="2800" b="1" dirty="0" smtClean="0">
                <a:solidFill>
                  <a:srgbClr val="7030A0"/>
                </a:solidFill>
              </a:rPr>
              <a:t>今日の</a:t>
            </a:r>
            <a:r>
              <a:rPr lang="ja-JP" altLang="en-US" sz="2800" b="1" dirty="0" smtClean="0">
                <a:solidFill>
                  <a:srgbClr val="7030A0"/>
                </a:solidFill>
              </a:rPr>
              <a:t>日付</a:t>
            </a:r>
            <a:r>
              <a:rPr lang="en-US" altLang="ja-JP" sz="2800" b="1" dirty="0" smtClean="0">
                <a:solidFill>
                  <a:srgbClr val="7030A0"/>
                </a:solidFill>
              </a:rPr>
              <a:t>】</a:t>
            </a:r>
            <a:r>
              <a:rPr lang="ja-JP" altLang="en-US" sz="2800" b="1" dirty="0" err="1">
                <a:solidFill>
                  <a:srgbClr val="7030A0"/>
                </a:solidFill>
              </a:rPr>
              <a:t>、</a:t>
            </a:r>
            <a:r>
              <a:rPr lang="en-US" altLang="ja-JP" sz="2800" b="1" dirty="0" smtClean="0">
                <a:solidFill>
                  <a:srgbClr val="7030A0"/>
                </a:solidFill>
              </a:rPr>
              <a:t>【</a:t>
            </a:r>
            <a:r>
              <a:rPr lang="ja-JP" altLang="en-US" sz="2800" b="1" dirty="0" smtClean="0">
                <a:solidFill>
                  <a:srgbClr val="7030A0"/>
                </a:solidFill>
              </a:rPr>
              <a:t>カウント日数</a:t>
            </a:r>
            <a:r>
              <a:rPr lang="en-US" altLang="ja-JP" sz="2800" b="1" dirty="0" smtClean="0">
                <a:solidFill>
                  <a:srgbClr val="7030A0"/>
                </a:solidFill>
              </a:rPr>
              <a:t>】</a:t>
            </a:r>
            <a:r>
              <a:rPr lang="ja-JP" altLang="en-US" sz="2800" b="1" dirty="0" smtClean="0">
                <a:solidFill>
                  <a:srgbClr val="7030A0"/>
                </a:solidFill>
              </a:rPr>
              <a:t>をサイネージで表示することができます。</a:t>
            </a:r>
            <a:endParaRPr lang="en-US" altLang="ja-JP" sz="2800" b="1" dirty="0" smtClean="0">
              <a:solidFill>
                <a:srgbClr val="7030A0"/>
              </a:solidFill>
            </a:endParaRPr>
          </a:p>
          <a:p>
            <a:r>
              <a:rPr kumimoji="1" lang="ja-JP" altLang="en-US" sz="2800" b="1" dirty="0">
                <a:solidFill>
                  <a:srgbClr val="7030A0"/>
                </a:solidFill>
              </a:rPr>
              <a:t>　</a:t>
            </a:r>
            <a:r>
              <a:rPr kumimoji="1" lang="ja-JP" altLang="en-US" sz="2800" b="1" dirty="0" smtClean="0">
                <a:solidFill>
                  <a:srgbClr val="7030A0"/>
                </a:solidFill>
              </a:rPr>
              <a:t>　文字サイズ</a:t>
            </a:r>
            <a:r>
              <a:rPr lang="ja-JP" altLang="en-US" sz="2800" b="1" dirty="0" smtClean="0">
                <a:solidFill>
                  <a:srgbClr val="7030A0"/>
                </a:solidFill>
              </a:rPr>
              <a:t>は</a:t>
            </a:r>
            <a:r>
              <a:rPr lang="en-US" altLang="ja-JP" sz="2800" b="1" dirty="0">
                <a:solidFill>
                  <a:srgbClr val="7030A0"/>
                </a:solidFill>
              </a:rPr>
              <a:t>｢</a:t>
            </a:r>
            <a:r>
              <a:rPr lang="ja-JP" altLang="en-US" sz="2800" b="1" dirty="0">
                <a:solidFill>
                  <a:srgbClr val="7030A0"/>
                </a:solidFill>
              </a:rPr>
              <a:t>小</a:t>
            </a:r>
            <a:r>
              <a:rPr lang="en-US" altLang="ja-JP" sz="2800" b="1" dirty="0">
                <a:solidFill>
                  <a:srgbClr val="7030A0"/>
                </a:solidFill>
              </a:rPr>
              <a:t>｣｢</a:t>
            </a:r>
            <a:r>
              <a:rPr lang="ja-JP" altLang="en-US" sz="2800" b="1" dirty="0">
                <a:solidFill>
                  <a:srgbClr val="7030A0"/>
                </a:solidFill>
              </a:rPr>
              <a:t>中</a:t>
            </a:r>
            <a:r>
              <a:rPr lang="en-US" altLang="ja-JP" sz="2800" b="1" dirty="0">
                <a:solidFill>
                  <a:srgbClr val="7030A0"/>
                </a:solidFill>
              </a:rPr>
              <a:t>｣｢</a:t>
            </a:r>
            <a:r>
              <a:rPr lang="ja-JP" altLang="en-US" sz="2800" b="1" dirty="0">
                <a:solidFill>
                  <a:srgbClr val="7030A0"/>
                </a:solidFill>
              </a:rPr>
              <a:t>大</a:t>
            </a:r>
            <a:r>
              <a:rPr lang="en-US" altLang="ja-JP" sz="2800" b="1" dirty="0">
                <a:solidFill>
                  <a:srgbClr val="7030A0"/>
                </a:solidFill>
              </a:rPr>
              <a:t>｣ </a:t>
            </a:r>
            <a:r>
              <a:rPr lang="ja-JP" altLang="en-US" sz="2800" b="1" dirty="0" smtClean="0">
                <a:solidFill>
                  <a:srgbClr val="7030A0"/>
                </a:solidFill>
              </a:rPr>
              <a:t>から選択することができます</a:t>
            </a:r>
            <a:r>
              <a:rPr lang="ja-JP" altLang="en-US" sz="2800" b="1" dirty="0" smtClean="0">
                <a:solidFill>
                  <a:srgbClr val="7030A0"/>
                </a:solidFill>
              </a:rPr>
              <a:t>。</a:t>
            </a:r>
            <a:endParaRPr lang="ja-JP" altLang="en-US" sz="2800" b="1" dirty="0">
              <a:solidFill>
                <a:srgbClr val="7030A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20651" y="2052882"/>
            <a:ext cx="160109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7030A0"/>
                </a:solidFill>
                <a:latin typeface="+mn-ea"/>
              </a:rPr>
              <a:t>※</a:t>
            </a:r>
            <a:r>
              <a:rPr lang="ja-JP" altLang="en-US" sz="2400" b="1" dirty="0" smtClean="0">
                <a:solidFill>
                  <a:srgbClr val="7030A0"/>
                </a:solidFill>
              </a:rPr>
              <a:t>日付</a:t>
            </a:r>
            <a:r>
              <a:rPr lang="ja-JP" altLang="en-US" sz="2400" b="1" dirty="0" smtClean="0">
                <a:solidFill>
                  <a:srgbClr val="7030A0"/>
                </a:solidFill>
              </a:rPr>
              <a:t>と</a:t>
            </a:r>
            <a:r>
              <a:rPr lang="ja-JP" altLang="en-US" sz="2400" b="1" dirty="0" smtClean="0">
                <a:solidFill>
                  <a:srgbClr val="7030A0"/>
                </a:solidFill>
              </a:rPr>
              <a:t>カウント日数</a:t>
            </a:r>
            <a:r>
              <a:rPr lang="ja-JP" altLang="en-US" sz="2400" b="1" dirty="0" smtClean="0">
                <a:solidFill>
                  <a:srgbClr val="7030A0"/>
                </a:solidFill>
              </a:rPr>
              <a:t>の</a:t>
            </a:r>
            <a:r>
              <a:rPr lang="ja-JP" altLang="en-US" sz="2400" b="1" dirty="0" smtClean="0">
                <a:solidFill>
                  <a:srgbClr val="7030A0"/>
                </a:solidFill>
              </a:rPr>
              <a:t>サイズ</a:t>
            </a:r>
            <a:r>
              <a:rPr lang="en-US" altLang="ja-JP" sz="2400" b="1" dirty="0" smtClean="0">
                <a:solidFill>
                  <a:srgbClr val="7030A0"/>
                </a:solidFill>
              </a:rPr>
              <a:t>｢</a:t>
            </a:r>
            <a:r>
              <a:rPr lang="ja-JP" altLang="en-US" sz="2400" b="1" dirty="0" smtClean="0">
                <a:solidFill>
                  <a:srgbClr val="7030A0"/>
                </a:solidFill>
              </a:rPr>
              <a:t>小</a:t>
            </a:r>
            <a:r>
              <a:rPr lang="en-US" altLang="ja-JP" sz="2400" b="1" dirty="0" smtClean="0">
                <a:solidFill>
                  <a:srgbClr val="7030A0"/>
                </a:solidFill>
              </a:rPr>
              <a:t>｣｢</a:t>
            </a:r>
            <a:r>
              <a:rPr lang="ja-JP" altLang="en-US" sz="2400" b="1" dirty="0" smtClean="0">
                <a:solidFill>
                  <a:srgbClr val="7030A0"/>
                </a:solidFill>
              </a:rPr>
              <a:t>中</a:t>
            </a:r>
            <a:r>
              <a:rPr lang="en-US" altLang="ja-JP" sz="2400" b="1" dirty="0" smtClean="0">
                <a:solidFill>
                  <a:srgbClr val="7030A0"/>
                </a:solidFill>
              </a:rPr>
              <a:t>｣｢</a:t>
            </a:r>
            <a:r>
              <a:rPr lang="ja-JP" altLang="en-US" sz="2400" b="1" dirty="0" smtClean="0">
                <a:solidFill>
                  <a:srgbClr val="7030A0"/>
                </a:solidFill>
              </a:rPr>
              <a:t>大</a:t>
            </a:r>
            <a:r>
              <a:rPr lang="en-US" altLang="ja-JP" sz="2400" b="1" dirty="0" smtClean="0">
                <a:solidFill>
                  <a:srgbClr val="7030A0"/>
                </a:solidFill>
              </a:rPr>
              <a:t>｣</a:t>
            </a:r>
            <a:r>
              <a:rPr lang="ja-JP" altLang="en-US" sz="2400" b="1" dirty="0" smtClean="0">
                <a:solidFill>
                  <a:srgbClr val="7030A0"/>
                </a:solidFill>
              </a:rPr>
              <a:t>の組み合わせは自由ですが、</a:t>
            </a:r>
            <a:r>
              <a:rPr lang="ja-JP" altLang="en-US" sz="2400" b="1" u="sng" dirty="0">
                <a:solidFill>
                  <a:srgbClr val="7030A0"/>
                </a:solidFill>
              </a:rPr>
              <a:t>日付と無災害</a:t>
            </a:r>
            <a:r>
              <a:rPr lang="ja-JP" altLang="en-US" sz="2400" b="1" u="sng" dirty="0" smtClean="0">
                <a:solidFill>
                  <a:srgbClr val="7030A0"/>
                </a:solidFill>
              </a:rPr>
              <a:t>日数の数字が</a:t>
            </a:r>
            <a:endParaRPr lang="en-US" altLang="ja-JP" sz="2400" b="1" u="sng" dirty="0" smtClean="0">
              <a:solidFill>
                <a:srgbClr val="7030A0"/>
              </a:solidFill>
            </a:endParaRPr>
          </a:p>
          <a:p>
            <a:r>
              <a:rPr lang="ja-JP" altLang="en-US" sz="2400" b="1" dirty="0">
                <a:solidFill>
                  <a:srgbClr val="7030A0"/>
                </a:solidFill>
              </a:rPr>
              <a:t>　</a:t>
            </a:r>
            <a:r>
              <a:rPr lang="ja-JP" altLang="en-US" sz="2400" b="1" dirty="0" smtClean="0">
                <a:solidFill>
                  <a:srgbClr val="7030A0"/>
                </a:solidFill>
              </a:rPr>
              <a:t>　</a:t>
            </a:r>
            <a:r>
              <a:rPr lang="ja-JP" altLang="en-US" sz="2400" b="1" u="sng" dirty="0" smtClean="0">
                <a:solidFill>
                  <a:srgbClr val="7030A0"/>
                </a:solidFill>
              </a:rPr>
              <a:t>重ならないように表示位置</a:t>
            </a:r>
            <a:r>
              <a:rPr lang="ja-JP" altLang="en-US" sz="2400" b="1" u="sng" dirty="0" smtClean="0">
                <a:solidFill>
                  <a:srgbClr val="7030A0"/>
                </a:solidFill>
              </a:rPr>
              <a:t>をリモコンで調整</a:t>
            </a:r>
            <a:r>
              <a:rPr lang="ja-JP" altLang="en-US" sz="2400" b="1" dirty="0" smtClean="0">
                <a:solidFill>
                  <a:srgbClr val="7030A0"/>
                </a:solidFill>
              </a:rPr>
              <a:t>ください</a:t>
            </a:r>
            <a:r>
              <a:rPr lang="ja-JP" altLang="en-US" sz="2400" b="1" dirty="0" smtClean="0">
                <a:solidFill>
                  <a:srgbClr val="7030A0"/>
                </a:solidFill>
              </a:rPr>
              <a:t>。</a:t>
            </a:r>
            <a:endParaRPr lang="ja-JP" altLang="en-US" sz="2400" b="1" dirty="0" smtClean="0">
              <a:solidFill>
                <a:srgbClr val="7030A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44586" y="181031"/>
            <a:ext cx="165869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rgbClr val="7030A0"/>
                </a:solidFill>
              </a:rPr>
              <a:t>■</a:t>
            </a:r>
            <a:r>
              <a:rPr lang="en-US" altLang="ja-JP" sz="2800" b="1" dirty="0">
                <a:solidFill>
                  <a:srgbClr val="7030A0"/>
                </a:solidFill>
              </a:rPr>
              <a:t> </a:t>
            </a:r>
            <a:r>
              <a:rPr lang="ja-JP" altLang="en-US" sz="2800" b="1" dirty="0" smtClean="0">
                <a:solidFill>
                  <a:srgbClr val="7030A0"/>
                </a:solidFill>
              </a:rPr>
              <a:t>カウントアップ・ダウン機能を使用するときに活用できるテンプレートです。</a:t>
            </a:r>
            <a:endParaRPr lang="en-US" altLang="ja-JP" sz="2800" b="1" dirty="0" smtClean="0">
              <a:solidFill>
                <a:srgbClr val="7030A0"/>
              </a:solidFill>
            </a:endParaRPr>
          </a:p>
          <a:p>
            <a:r>
              <a:rPr lang="ja-JP" altLang="en-US" sz="2800" b="1" dirty="0">
                <a:solidFill>
                  <a:srgbClr val="7030A0"/>
                </a:solidFill>
              </a:rPr>
              <a:t>　</a:t>
            </a:r>
            <a:r>
              <a:rPr lang="ja-JP" altLang="en-US" sz="2800" b="1" dirty="0" smtClean="0">
                <a:solidFill>
                  <a:srgbClr val="7030A0"/>
                </a:solidFill>
              </a:rPr>
              <a:t>　ご自由に編集いただき、</a:t>
            </a:r>
            <a:r>
              <a:rPr lang="en-US" altLang="ja-JP" sz="2800" b="1" dirty="0">
                <a:solidFill>
                  <a:srgbClr val="7030A0"/>
                </a:solidFill>
              </a:rPr>
              <a:t>JPEG</a:t>
            </a:r>
            <a:r>
              <a:rPr lang="ja-JP" altLang="en-US" sz="2800" b="1" dirty="0">
                <a:solidFill>
                  <a:srgbClr val="7030A0"/>
                </a:solidFill>
              </a:rPr>
              <a:t>形式、もしくは</a:t>
            </a:r>
            <a:r>
              <a:rPr lang="en-US" altLang="ja-JP" sz="2800" b="1" dirty="0">
                <a:solidFill>
                  <a:srgbClr val="7030A0"/>
                </a:solidFill>
              </a:rPr>
              <a:t>PNG</a:t>
            </a:r>
            <a:r>
              <a:rPr lang="ja-JP" altLang="en-US" sz="2800" b="1" dirty="0">
                <a:solidFill>
                  <a:srgbClr val="7030A0"/>
                </a:solidFill>
              </a:rPr>
              <a:t>形式</a:t>
            </a:r>
            <a:r>
              <a:rPr lang="en-US" altLang="ja-JP" sz="2800" b="1" dirty="0">
                <a:solidFill>
                  <a:srgbClr val="7030A0"/>
                </a:solidFill>
              </a:rPr>
              <a:t>(PNG</a:t>
            </a:r>
            <a:r>
              <a:rPr lang="ja-JP" altLang="en-US" sz="2800" b="1" dirty="0">
                <a:solidFill>
                  <a:srgbClr val="7030A0"/>
                </a:solidFill>
              </a:rPr>
              <a:t>形式は</a:t>
            </a:r>
            <a:r>
              <a:rPr lang="en-US" altLang="ja-JP" sz="2800" b="1" dirty="0">
                <a:solidFill>
                  <a:srgbClr val="7030A0"/>
                </a:solidFill>
              </a:rPr>
              <a:t>U9</a:t>
            </a:r>
            <a:r>
              <a:rPr lang="ja-JP" altLang="en-US" sz="2800" b="1" dirty="0">
                <a:solidFill>
                  <a:srgbClr val="7030A0"/>
                </a:solidFill>
              </a:rPr>
              <a:t>シリーズのみ対応</a:t>
            </a:r>
            <a:r>
              <a:rPr lang="en-US" altLang="ja-JP" sz="2800" b="1" dirty="0">
                <a:solidFill>
                  <a:srgbClr val="7030A0"/>
                </a:solidFill>
              </a:rPr>
              <a:t>)</a:t>
            </a:r>
            <a:r>
              <a:rPr lang="ja-JP" altLang="en-US" sz="2800" b="1" dirty="0" err="1">
                <a:solidFill>
                  <a:srgbClr val="7030A0"/>
                </a:solidFill>
              </a:rPr>
              <a:t>で保</a:t>
            </a:r>
            <a:r>
              <a:rPr lang="ja-JP" altLang="en-US" sz="2800" b="1" dirty="0">
                <a:solidFill>
                  <a:srgbClr val="7030A0"/>
                </a:solidFill>
              </a:rPr>
              <a:t>存ください。</a:t>
            </a:r>
            <a:endParaRPr lang="en-US" altLang="ja-JP" sz="2800" b="1" dirty="0">
              <a:solidFill>
                <a:srgbClr val="7030A0"/>
              </a:solidFill>
            </a:endParaRPr>
          </a:p>
          <a:p>
            <a:endParaRPr lang="ja-JP" altLang="en-US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55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-15875" y="0"/>
            <a:ext cx="18308638" cy="10296525"/>
            <a:chOff x="-15875" y="0"/>
            <a:chExt cx="18308638" cy="10296525"/>
          </a:xfrm>
        </p:grpSpPr>
        <p:sp>
          <p:nvSpPr>
            <p:cNvPr id="7" name="正方形/長方形 6"/>
            <p:cNvSpPr/>
            <p:nvPr/>
          </p:nvSpPr>
          <p:spPr>
            <a:xfrm>
              <a:off x="0" y="2576513"/>
              <a:ext cx="18292763" cy="772001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-15875" y="0"/>
              <a:ext cx="18308638" cy="257651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" name="テキスト ボックス 3"/>
            <p:cNvSpPr txBox="1">
              <a:spLocks noChangeArrowheads="1"/>
            </p:cNvSpPr>
            <p:nvPr/>
          </p:nvSpPr>
          <p:spPr bwMode="auto">
            <a:xfrm>
              <a:off x="2017713" y="385842"/>
              <a:ext cx="14241462" cy="3631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None/>
              </a:pPr>
              <a:r>
                <a:rPr lang="ja-JP" altLang="en-US" sz="11500" b="1" dirty="0" smtClean="0">
                  <a:latin typeface="+mn-ea"/>
                  <a:ea typeface="+mn-ea"/>
                </a:rPr>
                <a:t>〇〇〇〇</a:t>
              </a:r>
              <a:r>
                <a:rPr lang="ja-JP" altLang="en-US" sz="11500" b="1" dirty="0" smtClean="0">
                  <a:latin typeface="+mn-ea"/>
                </a:rPr>
                <a:t>〇〇〇</a:t>
              </a:r>
              <a:endParaRPr lang="ja-JP" altLang="en-US" sz="11500" b="1" dirty="0">
                <a:latin typeface="+mn-ea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1500" b="1" dirty="0">
                <a:latin typeface="+mn-ea"/>
                <a:ea typeface="+mn-ea"/>
              </a:endParaRPr>
            </a:p>
          </p:txBody>
        </p:sp>
        <p:sp>
          <p:nvSpPr>
            <p:cNvPr id="10" name="角丸四角形 9"/>
            <p:cNvSpPr/>
            <p:nvPr/>
          </p:nvSpPr>
          <p:spPr>
            <a:xfrm>
              <a:off x="581034" y="2912838"/>
              <a:ext cx="1652347" cy="137976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2039601" y="4727897"/>
              <a:ext cx="7895941" cy="2950019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" name="テキスト ボックス 8"/>
            <p:cNvSpPr txBox="1">
              <a:spLocks noChangeArrowheads="1"/>
            </p:cNvSpPr>
            <p:nvPr/>
          </p:nvSpPr>
          <p:spPr bwMode="auto">
            <a:xfrm>
              <a:off x="2232819" y="3463379"/>
              <a:ext cx="7455372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 smtClean="0">
                  <a:solidFill>
                    <a:schemeClr val="bg1"/>
                  </a:solidFill>
                  <a:latin typeface="+mn-ea"/>
                  <a:ea typeface="+mn-ea"/>
                </a:rPr>
                <a:t>年　</a:t>
              </a:r>
              <a:r>
                <a:rPr lang="ja-JP" altLang="en-US" sz="4800" dirty="0">
                  <a:solidFill>
                    <a:schemeClr val="bg1"/>
                  </a:solidFill>
                  <a:latin typeface="+mn-ea"/>
                  <a:ea typeface="+mn-ea"/>
                </a:rPr>
                <a:t>　　   </a:t>
              </a:r>
              <a:r>
                <a:rPr lang="ja-JP" altLang="en-US" sz="4800" dirty="0" smtClean="0">
                  <a:solidFill>
                    <a:schemeClr val="bg1"/>
                  </a:solidFill>
                  <a:latin typeface="+mn-ea"/>
                  <a:ea typeface="+mn-ea"/>
                </a:rPr>
                <a:t> 月　</a:t>
              </a:r>
              <a:r>
                <a:rPr lang="ja-JP" altLang="en-US" sz="4800" dirty="0">
                  <a:solidFill>
                    <a:schemeClr val="bg1"/>
                  </a:solidFill>
                  <a:latin typeface="+mn-ea"/>
                  <a:ea typeface="+mn-ea"/>
                </a:rPr>
                <a:t>　　  </a:t>
              </a:r>
              <a:r>
                <a:rPr lang="ja-JP" altLang="en-US" sz="4800" dirty="0" smtClean="0">
                  <a:solidFill>
                    <a:schemeClr val="bg1"/>
                  </a:solidFill>
                  <a:latin typeface="+mn-ea"/>
                  <a:ea typeface="+mn-ea"/>
                </a:rPr>
                <a:t>  日</a:t>
              </a:r>
              <a:r>
                <a:rPr lang="ja-JP" altLang="en-US" sz="4800" dirty="0">
                  <a:solidFill>
                    <a:schemeClr val="bg1"/>
                  </a:solidFill>
                  <a:latin typeface="+mn-ea"/>
                  <a:ea typeface="+mn-ea"/>
                </a:rPr>
                <a:t>現在</a:t>
              </a:r>
            </a:p>
          </p:txBody>
        </p:sp>
        <p:sp>
          <p:nvSpPr>
            <p:cNvPr id="22" name="テキスト ボックス 9"/>
            <p:cNvSpPr txBox="1">
              <a:spLocks noChangeArrowheads="1"/>
            </p:cNvSpPr>
            <p:nvPr/>
          </p:nvSpPr>
          <p:spPr bwMode="auto">
            <a:xfrm>
              <a:off x="10036027" y="6110535"/>
              <a:ext cx="1538288" cy="1631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0000" dirty="0">
                  <a:solidFill>
                    <a:schemeClr val="bg1"/>
                  </a:solidFill>
                  <a:latin typeface="+mn-ea"/>
                  <a:ea typeface="+mn-ea"/>
                </a:rPr>
                <a:t>日</a:t>
              </a:r>
            </a:p>
          </p:txBody>
        </p:sp>
        <p:sp>
          <p:nvSpPr>
            <p:cNvPr id="23" name="角丸四角形 22"/>
            <p:cNvSpPr/>
            <p:nvPr/>
          </p:nvSpPr>
          <p:spPr>
            <a:xfrm>
              <a:off x="3229270" y="2912838"/>
              <a:ext cx="1652347" cy="137976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4" name="角丸四角形 23"/>
            <p:cNvSpPr/>
            <p:nvPr/>
          </p:nvSpPr>
          <p:spPr>
            <a:xfrm>
              <a:off x="5833219" y="2914615"/>
              <a:ext cx="1652347" cy="137976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054" y="0"/>
            <a:ext cx="18292763" cy="10328969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2122946" y="9327311"/>
            <a:ext cx="144736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数字を削除して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JPEG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形式、もしくは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PNG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形式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(PNG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形式は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U9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シリーズのみ対応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)</a:t>
            </a:r>
            <a:r>
              <a:rPr kumimoji="1" lang="ja-JP" altLang="en-US" sz="2800" b="1" dirty="0" err="1" smtClean="0">
                <a:solidFill>
                  <a:srgbClr val="FF0000"/>
                </a:solidFill>
              </a:rPr>
              <a:t>で</a:t>
            </a:r>
            <a:r>
              <a:rPr kumimoji="1" lang="ja-JP" altLang="en-US" sz="2800" b="1" dirty="0" err="1" smtClean="0">
                <a:solidFill>
                  <a:srgbClr val="FF0000"/>
                </a:solidFill>
              </a:rPr>
              <a:t>保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存ください。</a:t>
            </a:r>
            <a:endParaRPr kumimoji="1" lang="en-US" altLang="ja-JP" sz="2800" b="1" dirty="0" smtClean="0">
              <a:solidFill>
                <a:srgbClr val="FF0000"/>
              </a:solidFill>
            </a:endParaRPr>
          </a:p>
          <a:p>
            <a:r>
              <a:rPr lang="en-US" altLang="ja-JP" sz="2800" b="1" dirty="0">
                <a:solidFill>
                  <a:srgbClr val="FF0000"/>
                </a:solidFill>
              </a:rPr>
              <a:t> 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    【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日付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】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と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【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カウント日数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】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のサイズの組合わせや色・位置調整は本体の設定で行えます。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70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28056" y="0"/>
            <a:ext cx="18308638" cy="10296525"/>
            <a:chOff x="-15875" y="0"/>
            <a:chExt cx="18308638" cy="10296525"/>
          </a:xfrm>
        </p:grpSpPr>
        <p:sp>
          <p:nvSpPr>
            <p:cNvPr id="10" name="正方形/長方形 9"/>
            <p:cNvSpPr/>
            <p:nvPr/>
          </p:nvSpPr>
          <p:spPr>
            <a:xfrm>
              <a:off x="0" y="2576513"/>
              <a:ext cx="18292763" cy="772001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-15875" y="0"/>
              <a:ext cx="18308638" cy="257651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" name="テキスト ボックス 3"/>
            <p:cNvSpPr txBox="1">
              <a:spLocks noChangeArrowheads="1"/>
            </p:cNvSpPr>
            <p:nvPr/>
          </p:nvSpPr>
          <p:spPr bwMode="auto">
            <a:xfrm>
              <a:off x="2168872" y="357232"/>
              <a:ext cx="14241462" cy="3631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None/>
              </a:pPr>
              <a:r>
                <a:rPr lang="ja-JP" altLang="en-US" sz="11500" b="1" dirty="0" smtClean="0">
                  <a:latin typeface="+mn-ea"/>
                  <a:ea typeface="+mn-ea"/>
                </a:rPr>
                <a:t>〇〇〇〇</a:t>
              </a:r>
              <a:r>
                <a:rPr lang="ja-JP" altLang="en-US" sz="11500" b="1" dirty="0" smtClean="0">
                  <a:latin typeface="+mn-ea"/>
                </a:rPr>
                <a:t>〇〇〇</a:t>
              </a:r>
              <a:endParaRPr lang="ja-JP" altLang="en-US" sz="11500" b="1" dirty="0">
                <a:latin typeface="+mn-ea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1500" b="1" dirty="0">
                <a:latin typeface="+mn-ea"/>
                <a:ea typeface="+mn-ea"/>
              </a:endParaRPr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471488" y="2836863"/>
              <a:ext cx="2303487" cy="175531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7" name="角丸四角形 16"/>
            <p:cNvSpPr/>
            <p:nvPr/>
          </p:nvSpPr>
          <p:spPr>
            <a:xfrm>
              <a:off x="1982451" y="4708847"/>
              <a:ext cx="12127496" cy="4608512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8" name="テキスト ボックス 8"/>
            <p:cNvSpPr txBox="1">
              <a:spLocks noChangeArrowheads="1"/>
            </p:cNvSpPr>
            <p:nvPr/>
          </p:nvSpPr>
          <p:spPr bwMode="auto">
            <a:xfrm>
              <a:off x="2714005" y="3501479"/>
              <a:ext cx="14328775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600" dirty="0" smtClean="0">
                  <a:solidFill>
                    <a:schemeClr val="bg1"/>
                  </a:solidFill>
                  <a:latin typeface="+mn-ea"/>
                  <a:ea typeface="+mn-ea"/>
                </a:rPr>
                <a:t>年　</a:t>
              </a:r>
              <a:r>
                <a:rPr lang="ja-JP" altLang="en-US" sz="6600" dirty="0">
                  <a:solidFill>
                    <a:schemeClr val="bg1"/>
                  </a:solidFill>
                  <a:latin typeface="+mn-ea"/>
                  <a:ea typeface="+mn-ea"/>
                </a:rPr>
                <a:t>　　   </a:t>
              </a:r>
              <a:r>
                <a:rPr lang="ja-JP" altLang="en-US" sz="6600" dirty="0" smtClean="0">
                  <a:solidFill>
                    <a:schemeClr val="bg1"/>
                  </a:solidFill>
                  <a:latin typeface="+mn-ea"/>
                  <a:ea typeface="+mn-ea"/>
                </a:rPr>
                <a:t>月　 </a:t>
              </a:r>
              <a:r>
                <a:rPr lang="ja-JP" altLang="en-US" sz="6600" dirty="0">
                  <a:solidFill>
                    <a:schemeClr val="bg1"/>
                  </a:solidFill>
                  <a:latin typeface="+mn-ea"/>
                  <a:ea typeface="+mn-ea"/>
                </a:rPr>
                <a:t>　　  日現在</a:t>
              </a:r>
            </a:p>
          </p:txBody>
        </p:sp>
        <p:sp>
          <p:nvSpPr>
            <p:cNvPr id="20" name="角丸四角形 19"/>
            <p:cNvSpPr/>
            <p:nvPr/>
          </p:nvSpPr>
          <p:spPr>
            <a:xfrm>
              <a:off x="3745756" y="2835194"/>
              <a:ext cx="2303487" cy="175531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" name="角丸四角形 20"/>
            <p:cNvSpPr/>
            <p:nvPr/>
          </p:nvSpPr>
          <p:spPr>
            <a:xfrm>
              <a:off x="6986116" y="2840831"/>
              <a:ext cx="2303487" cy="175531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" name="テキスト ボックス 9"/>
            <p:cNvSpPr txBox="1">
              <a:spLocks noChangeArrowheads="1"/>
            </p:cNvSpPr>
            <p:nvPr/>
          </p:nvSpPr>
          <p:spPr bwMode="auto">
            <a:xfrm>
              <a:off x="14401800" y="7016750"/>
              <a:ext cx="1538288" cy="2308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400" dirty="0">
                  <a:solidFill>
                    <a:schemeClr val="bg1"/>
                  </a:solidFill>
                  <a:latin typeface="+mn-ea"/>
                  <a:ea typeface="+mn-ea"/>
                </a:rPr>
                <a:t>日</a:t>
              </a:r>
            </a:p>
          </p:txBody>
        </p:sp>
      </p:grp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7" y="-101918"/>
            <a:ext cx="18290603" cy="10328969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1008683" y="9317359"/>
            <a:ext cx="170317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数字や文字を削除・編集して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JPEG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形式、もしくは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PNG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形式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(PNG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形式は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U9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シリーズのみ対応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)</a:t>
            </a:r>
            <a:r>
              <a:rPr kumimoji="1" lang="ja-JP" altLang="en-US" sz="2800" b="1" dirty="0" err="1" smtClean="0">
                <a:solidFill>
                  <a:srgbClr val="FF0000"/>
                </a:solidFill>
              </a:rPr>
              <a:t>で</a:t>
            </a:r>
            <a:r>
              <a:rPr kumimoji="1" lang="ja-JP" altLang="en-US" sz="2800" b="1" dirty="0" err="1" smtClean="0">
                <a:solidFill>
                  <a:srgbClr val="FF0000"/>
                </a:solidFill>
              </a:rPr>
              <a:t>保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存ください。</a:t>
            </a:r>
            <a:endParaRPr kumimoji="1" lang="en-US" altLang="ja-JP" sz="2800" b="1" dirty="0" smtClean="0">
              <a:solidFill>
                <a:srgbClr val="FF0000"/>
              </a:solidFill>
            </a:endParaRPr>
          </a:p>
          <a:p>
            <a:r>
              <a:rPr lang="en-US" altLang="ja-JP" sz="2800" b="1" dirty="0">
                <a:solidFill>
                  <a:srgbClr val="FF0000"/>
                </a:solidFill>
              </a:rPr>
              <a:t> 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    【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日付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】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と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【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カウント日数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】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のサイズの組合わせや色・位置調整は本体の設定で行えます。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49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-15875" y="0"/>
            <a:ext cx="18308638" cy="10352957"/>
            <a:chOff x="-15875" y="0"/>
            <a:chExt cx="18308638" cy="10352957"/>
          </a:xfrm>
        </p:grpSpPr>
        <p:grpSp>
          <p:nvGrpSpPr>
            <p:cNvPr id="26" name="グループ化 25"/>
            <p:cNvGrpSpPr/>
            <p:nvPr/>
          </p:nvGrpSpPr>
          <p:grpSpPr>
            <a:xfrm>
              <a:off x="-15875" y="0"/>
              <a:ext cx="18308638" cy="10352957"/>
              <a:chOff x="-15875" y="0"/>
              <a:chExt cx="18308638" cy="10352957"/>
            </a:xfrm>
          </p:grpSpPr>
          <p:sp>
            <p:nvSpPr>
              <p:cNvPr id="27" name="正方形/長方形 26"/>
              <p:cNvSpPr/>
              <p:nvPr/>
            </p:nvSpPr>
            <p:spPr>
              <a:xfrm>
                <a:off x="0" y="2576513"/>
                <a:ext cx="18292763" cy="772001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8" name="正方形/長方形 27"/>
              <p:cNvSpPr/>
              <p:nvPr/>
            </p:nvSpPr>
            <p:spPr>
              <a:xfrm>
                <a:off x="-15875" y="0"/>
                <a:ext cx="18308638" cy="2576513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9" name="テキスト ボックス 3"/>
              <p:cNvSpPr txBox="1">
                <a:spLocks noChangeArrowheads="1"/>
              </p:cNvSpPr>
              <p:nvPr/>
            </p:nvSpPr>
            <p:spPr bwMode="auto">
              <a:xfrm>
                <a:off x="2017713" y="409898"/>
                <a:ext cx="14241462" cy="1862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57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5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43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36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36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36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36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36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36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11500" b="1" dirty="0" smtClean="0">
                    <a:latin typeface="+mn-ea"/>
                    <a:ea typeface="+mn-ea"/>
                  </a:rPr>
                  <a:t>○○〇〇〇〇〇</a:t>
                </a:r>
                <a:endParaRPr lang="ja-JP" altLang="en-US" sz="11500" b="1" dirty="0">
                  <a:latin typeface="+mn-ea"/>
                  <a:ea typeface="+mn-ea"/>
                </a:endParaRPr>
              </a:p>
            </p:txBody>
          </p:sp>
          <p:sp>
            <p:nvSpPr>
              <p:cNvPr id="30" name="角丸四角形 29"/>
              <p:cNvSpPr/>
              <p:nvPr/>
            </p:nvSpPr>
            <p:spPr>
              <a:xfrm>
                <a:off x="433388" y="2602963"/>
                <a:ext cx="3068637" cy="2232025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>
              <a:xfrm>
                <a:off x="4969123" y="2592723"/>
                <a:ext cx="3068638" cy="2232025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2" name="角丸四角形 31"/>
              <p:cNvSpPr/>
              <p:nvPr/>
            </p:nvSpPr>
            <p:spPr>
              <a:xfrm>
                <a:off x="9599910" y="2618461"/>
                <a:ext cx="3068638" cy="2232025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>
              <a:xfrm>
                <a:off x="2001316" y="4847829"/>
                <a:ext cx="15151832" cy="5505128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4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3456955" y="3056855"/>
                <a:ext cx="14328775" cy="1631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57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5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43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36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36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36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36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36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36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10000" dirty="0" smtClean="0">
                    <a:solidFill>
                      <a:schemeClr val="bg1"/>
                    </a:solidFill>
                    <a:latin typeface="+mn-ea"/>
                    <a:ea typeface="+mn-ea"/>
                  </a:rPr>
                  <a:t>年  </a:t>
                </a:r>
                <a:r>
                  <a:rPr lang="ja-JP" altLang="en-US" sz="10000" dirty="0">
                    <a:solidFill>
                      <a:schemeClr val="bg1"/>
                    </a:solidFill>
                    <a:latin typeface="+mn-ea"/>
                    <a:ea typeface="+mn-ea"/>
                  </a:rPr>
                  <a:t>　　  月　　  </a:t>
                </a:r>
                <a:r>
                  <a:rPr lang="ja-JP" altLang="en-US" sz="10000" dirty="0" smtClean="0">
                    <a:solidFill>
                      <a:schemeClr val="bg1"/>
                    </a:solidFill>
                    <a:latin typeface="+mn-ea"/>
                    <a:ea typeface="+mn-ea"/>
                  </a:rPr>
                  <a:t>  日</a:t>
                </a:r>
                <a:r>
                  <a:rPr lang="ja-JP" altLang="en-US" sz="10000" dirty="0">
                    <a:solidFill>
                      <a:schemeClr val="bg1"/>
                    </a:solidFill>
                    <a:latin typeface="+mn-ea"/>
                    <a:ea typeface="+mn-ea"/>
                  </a:rPr>
                  <a:t>現在</a:t>
                </a:r>
              </a:p>
            </p:txBody>
          </p:sp>
        </p:grpSp>
        <p:sp>
          <p:nvSpPr>
            <p:cNvPr id="22" name="テキスト ボックス 9"/>
            <p:cNvSpPr txBox="1">
              <a:spLocks noChangeArrowheads="1"/>
            </p:cNvSpPr>
            <p:nvPr/>
          </p:nvSpPr>
          <p:spPr bwMode="auto">
            <a:xfrm>
              <a:off x="16994459" y="8601471"/>
              <a:ext cx="1256656" cy="1631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57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5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43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36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0000" dirty="0">
                  <a:solidFill>
                    <a:schemeClr val="bg1"/>
                  </a:solidFill>
                  <a:latin typeface="+mn-ea"/>
                  <a:ea typeface="+mn-ea"/>
                </a:rPr>
                <a:t>日</a:t>
              </a: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-80737" y="2505398"/>
            <a:ext cx="17235312" cy="8096560"/>
            <a:chOff x="-24829" y="2552799"/>
            <a:chExt cx="17235312" cy="8096560"/>
          </a:xfrm>
        </p:grpSpPr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4829" y="2552799"/>
              <a:ext cx="12554792" cy="2370361"/>
            </a:xfrm>
            <a:prstGeom prst="rect">
              <a:avLst/>
            </a:prstGeom>
            <a:noFill/>
          </p:spPr>
        </p:pic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58651" y="4668373"/>
              <a:ext cx="15151832" cy="5980986"/>
            </a:xfrm>
            <a:prstGeom prst="rect">
              <a:avLst/>
            </a:prstGeom>
          </p:spPr>
        </p:pic>
      </p:grpSp>
      <p:sp>
        <p:nvSpPr>
          <p:cNvPr id="21" name="テキスト ボックス 20"/>
          <p:cNvSpPr txBox="1"/>
          <p:nvPr/>
        </p:nvSpPr>
        <p:spPr>
          <a:xfrm>
            <a:off x="429842" y="9361360"/>
            <a:ext cx="17785976" cy="954107"/>
          </a:xfrm>
          <a:prstGeom prst="rect">
            <a:avLst/>
          </a:prstGeom>
          <a:solidFill>
            <a:schemeClr val="bg1">
              <a:alpha val="9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rgbClr val="FF0000"/>
                </a:solidFill>
              </a:rPr>
              <a:t>　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※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 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数字</a:t>
            </a:r>
            <a:r>
              <a:rPr lang="ja-JP" altLang="en-US" sz="2800" b="1" dirty="0">
                <a:solidFill>
                  <a:srgbClr val="FF0000"/>
                </a:solidFill>
              </a:rPr>
              <a:t>や文字を削除・編集して</a:t>
            </a:r>
            <a:r>
              <a:rPr lang="en-US" altLang="ja-JP" sz="2800" b="1" dirty="0">
                <a:solidFill>
                  <a:srgbClr val="FF0000"/>
                </a:solidFill>
              </a:rPr>
              <a:t>JPEG</a:t>
            </a:r>
            <a:r>
              <a:rPr lang="ja-JP" altLang="en-US" sz="2800" b="1" dirty="0">
                <a:solidFill>
                  <a:srgbClr val="FF0000"/>
                </a:solidFill>
              </a:rPr>
              <a:t>形式、もしくは</a:t>
            </a:r>
            <a:r>
              <a:rPr lang="en-US" altLang="ja-JP" sz="2800" b="1" dirty="0">
                <a:solidFill>
                  <a:srgbClr val="FF0000"/>
                </a:solidFill>
              </a:rPr>
              <a:t>PNG</a:t>
            </a:r>
            <a:r>
              <a:rPr lang="ja-JP" altLang="en-US" sz="2800" b="1" dirty="0">
                <a:solidFill>
                  <a:srgbClr val="FF0000"/>
                </a:solidFill>
              </a:rPr>
              <a:t>形式</a:t>
            </a:r>
            <a:r>
              <a:rPr lang="en-US" altLang="ja-JP" sz="2800" b="1" dirty="0">
                <a:solidFill>
                  <a:srgbClr val="FF0000"/>
                </a:solidFill>
              </a:rPr>
              <a:t>(PNG</a:t>
            </a:r>
            <a:r>
              <a:rPr lang="ja-JP" altLang="en-US" sz="2800" b="1" dirty="0">
                <a:solidFill>
                  <a:srgbClr val="FF0000"/>
                </a:solidFill>
              </a:rPr>
              <a:t>形式は</a:t>
            </a:r>
            <a:r>
              <a:rPr lang="en-US" altLang="ja-JP" sz="2800" b="1" dirty="0">
                <a:solidFill>
                  <a:srgbClr val="FF0000"/>
                </a:solidFill>
              </a:rPr>
              <a:t>U9</a:t>
            </a:r>
            <a:r>
              <a:rPr lang="ja-JP" altLang="en-US" sz="2800" b="1" dirty="0">
                <a:solidFill>
                  <a:srgbClr val="FF0000"/>
                </a:solidFill>
              </a:rPr>
              <a:t>シリーズのみ対応</a:t>
            </a:r>
            <a:r>
              <a:rPr lang="en-US" altLang="ja-JP" sz="2800" b="1" dirty="0">
                <a:solidFill>
                  <a:srgbClr val="FF0000"/>
                </a:solidFill>
              </a:rPr>
              <a:t>)</a:t>
            </a:r>
            <a:r>
              <a:rPr lang="ja-JP" altLang="en-US" sz="2800" b="1" dirty="0" err="1">
                <a:solidFill>
                  <a:srgbClr val="FF0000"/>
                </a:solidFill>
              </a:rPr>
              <a:t>で保</a:t>
            </a:r>
            <a:r>
              <a:rPr lang="ja-JP" altLang="en-US" sz="2800" b="1" dirty="0">
                <a:solidFill>
                  <a:srgbClr val="FF0000"/>
                </a:solidFill>
              </a:rPr>
              <a:t>存ください。</a:t>
            </a:r>
            <a:endParaRPr lang="en-US" altLang="ja-JP" sz="2800" b="1" dirty="0">
              <a:solidFill>
                <a:srgbClr val="FF0000"/>
              </a:solidFill>
            </a:endParaRPr>
          </a:p>
          <a:p>
            <a:r>
              <a:rPr lang="en-US" altLang="ja-JP" sz="2800" b="1" dirty="0">
                <a:solidFill>
                  <a:srgbClr val="FF0000"/>
                </a:solidFill>
              </a:rPr>
              <a:t>     【</a:t>
            </a:r>
            <a:r>
              <a:rPr lang="ja-JP" altLang="en-US" sz="2800" b="1" dirty="0">
                <a:solidFill>
                  <a:srgbClr val="FF0000"/>
                </a:solidFill>
              </a:rPr>
              <a:t>日付</a:t>
            </a:r>
            <a:r>
              <a:rPr lang="en-US" altLang="ja-JP" sz="2800" b="1" dirty="0">
                <a:solidFill>
                  <a:srgbClr val="FF0000"/>
                </a:solidFill>
              </a:rPr>
              <a:t>】</a:t>
            </a:r>
            <a:r>
              <a:rPr lang="ja-JP" altLang="en-US" sz="2800" b="1" dirty="0">
                <a:solidFill>
                  <a:srgbClr val="FF0000"/>
                </a:solidFill>
              </a:rPr>
              <a:t>と</a:t>
            </a:r>
            <a:r>
              <a:rPr lang="en-US" altLang="ja-JP" sz="2800" b="1" dirty="0">
                <a:solidFill>
                  <a:srgbClr val="FF0000"/>
                </a:solidFill>
              </a:rPr>
              <a:t>【</a:t>
            </a:r>
            <a:r>
              <a:rPr lang="ja-JP" altLang="en-US" sz="2800" b="1" dirty="0">
                <a:solidFill>
                  <a:srgbClr val="FF0000"/>
                </a:solidFill>
              </a:rPr>
              <a:t>カウント日数</a:t>
            </a:r>
            <a:r>
              <a:rPr lang="en-US" altLang="ja-JP" sz="2800" b="1" dirty="0">
                <a:solidFill>
                  <a:srgbClr val="FF0000"/>
                </a:solidFill>
              </a:rPr>
              <a:t>】</a:t>
            </a:r>
            <a:r>
              <a:rPr lang="ja-JP" altLang="en-US" sz="2800" b="1" dirty="0">
                <a:solidFill>
                  <a:srgbClr val="FF0000"/>
                </a:solidFill>
              </a:rPr>
              <a:t>のサイズの組合わせや色・位置調整は本体の設定で行えます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。</a:t>
            </a:r>
            <a:endParaRPr lang="ja-JP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36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204</Words>
  <Application>Microsoft Office PowerPoint</Application>
  <PresentationFormat>ユーザー設定</PresentationFormat>
  <Paragraphs>27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酒井 秀典(京電 営業・Ｓ推)</dc:creator>
  <cp:lastModifiedBy>春田 萌絵(京電 営業・ＡＶ営一)</cp:lastModifiedBy>
  <cp:revision>35</cp:revision>
  <dcterms:created xsi:type="dcterms:W3CDTF">2016-11-01T00:28:27Z</dcterms:created>
  <dcterms:modified xsi:type="dcterms:W3CDTF">2019-04-23T00:49:54Z</dcterms:modified>
</cp:coreProperties>
</file>